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64" r:id="rId3"/>
    <p:sldId id="265" r:id="rId4"/>
    <p:sldId id="259" r:id="rId5"/>
    <p:sldId id="258" r:id="rId6"/>
    <p:sldId id="261" r:id="rId7"/>
    <p:sldId id="268" r:id="rId8"/>
    <p:sldId id="269" r:id="rId9"/>
    <p:sldId id="267" r:id="rId10"/>
    <p:sldId id="262" r:id="rId11"/>
    <p:sldId id="263" r:id="rId12"/>
    <p:sldId id="270" r:id="rId13"/>
    <p:sldId id="271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50" autoAdjust="0"/>
    <p:restoredTop sz="94660"/>
  </p:normalViewPr>
  <p:slideViewPr>
    <p:cSldViewPr snapToGrid="0">
      <p:cViewPr varScale="1">
        <p:scale>
          <a:sx n="67" d="100"/>
          <a:sy n="67" d="100"/>
        </p:scale>
        <p:origin x="4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0526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007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14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41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222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235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007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133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166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299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51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49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DB1B292-616A-9594-7001-8ED0909068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"/>
          <a:stretch/>
        </p:blipFill>
        <p:spPr>
          <a:xfrm>
            <a:off x="20" y="-206818"/>
            <a:ext cx="12191981" cy="685799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8E300EC-71AD-6AA8-1AE9-4DE86B804D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fr-FR" sz="6600"/>
              <a:t>Guide utilisateur</a:t>
            </a:r>
          </a:p>
        </p:txBody>
      </p:sp>
      <p:sp>
        <p:nvSpPr>
          <p:cNvPr id="84" name="Rectangle: Rounded Corners 78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DB07EF2-8DAF-4D26-FB5F-443DD84BF2E3}"/>
              </a:ext>
            </a:extLst>
          </p:cNvPr>
          <p:cNvSpPr txBox="1"/>
          <p:nvPr/>
        </p:nvSpPr>
        <p:spPr>
          <a:xfrm>
            <a:off x="404553" y="5762625"/>
            <a:ext cx="847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Projet </a:t>
            </a:r>
            <a:r>
              <a:rPr lang="fr-FR" dirty="0" err="1"/>
              <a:t>Ep’Eat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57255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621"/>
    </mc:Choice>
    <mc:Fallback xmlns="">
      <p:transition spd="slow" advTm="362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D971C88F-3922-B982-120F-7B14B4E89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63" y="709432"/>
            <a:ext cx="2081070" cy="2961522"/>
          </a:xfrm>
          <a:prstGeom prst="rect">
            <a:avLst/>
          </a:prstGeom>
        </p:spPr>
      </p:pic>
      <p:pic>
        <p:nvPicPr>
          <p:cNvPr id="6" name="Image 5" descr="Une image contenant texte, alimentation, en-cas, sandwich&#10;&#10;Description générée automatiquement">
            <a:extLst>
              <a:ext uri="{FF2B5EF4-FFF2-40B4-BE49-F238E27FC236}">
                <a16:creationId xmlns:a16="http://schemas.microsoft.com/office/drawing/2014/main" id="{346C578F-5A9E-61BF-722A-3BEF73A21C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533" y="709432"/>
            <a:ext cx="9049137" cy="6148568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070DE450-A5A0-66F3-0481-92E679BA8212}"/>
              </a:ext>
            </a:extLst>
          </p:cNvPr>
          <p:cNvSpPr/>
          <p:nvPr/>
        </p:nvSpPr>
        <p:spPr>
          <a:xfrm>
            <a:off x="807961" y="3826049"/>
            <a:ext cx="3052839" cy="1880484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Pour finaliser sa commande, l’utilisateur renseignera ses informations bancaires. </a:t>
            </a:r>
          </a:p>
        </p:txBody>
      </p:sp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2DE48DEA-3B1D-98FC-BA8C-66DB2BD3F1BE}"/>
              </a:ext>
            </a:extLst>
          </p:cNvPr>
          <p:cNvSpPr/>
          <p:nvPr/>
        </p:nvSpPr>
        <p:spPr>
          <a:xfrm>
            <a:off x="2539328" y="3335867"/>
            <a:ext cx="4166271" cy="49018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9" name="Graphique 8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F5571703-F6F4-CEF2-21A8-A5BAD732D1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1831155" y="2780430"/>
            <a:ext cx="621181" cy="67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583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 descr="Une image contenant texte&#10;&#10;Description générée automatiquement">
            <a:extLst>
              <a:ext uri="{FF2B5EF4-FFF2-40B4-BE49-F238E27FC236}">
                <a16:creationId xmlns:a16="http://schemas.microsoft.com/office/drawing/2014/main" id="{651AE339-A2A6-B952-57C6-ABB4B2550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3800"/>
            <a:ext cx="12192000" cy="56642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6B63DBA-1DEB-218E-0CC5-942E86BAB7D0}"/>
              </a:ext>
            </a:extLst>
          </p:cNvPr>
          <p:cNvSpPr/>
          <p:nvPr/>
        </p:nvSpPr>
        <p:spPr>
          <a:xfrm>
            <a:off x="1498600" y="3873500"/>
            <a:ext cx="1257300" cy="2159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A157E3F-F6F1-11B5-A8EF-5DFD1DFDF0B8}"/>
              </a:ext>
            </a:extLst>
          </p:cNvPr>
          <p:cNvSpPr/>
          <p:nvPr/>
        </p:nvSpPr>
        <p:spPr>
          <a:xfrm>
            <a:off x="1993900" y="3416300"/>
            <a:ext cx="1092200" cy="335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D4B2ED35-EA62-DB78-DD8F-39EB7E1CB7EE}"/>
              </a:ext>
            </a:extLst>
          </p:cNvPr>
          <p:cNvSpPr/>
          <p:nvPr/>
        </p:nvSpPr>
        <p:spPr>
          <a:xfrm>
            <a:off x="5253627" y="4388893"/>
            <a:ext cx="2269676" cy="2419647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… où il pourra  supprimer un restaurant de sa liste des favoris ...</a:t>
            </a:r>
          </a:p>
        </p:txBody>
      </p:sp>
      <p:pic>
        <p:nvPicPr>
          <p:cNvPr id="3" name="Graphique 2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C73472AC-FED2-DEC5-9719-F7454DFE6A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3804209" y="4388893"/>
            <a:ext cx="621181" cy="675959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D42C712A-96B0-F9DA-9BC0-76BA9630ED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4635" y="1220115"/>
            <a:ext cx="1216448" cy="117936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F11D6B0-8AB9-21A8-0692-EA2E9191AC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7893" y="860632"/>
            <a:ext cx="1124107" cy="1371791"/>
          </a:xfrm>
          <a:prstGeom prst="rect">
            <a:avLst/>
          </a:prstGeom>
        </p:spPr>
      </p:pic>
      <p:pic>
        <p:nvPicPr>
          <p:cNvPr id="6" name="Graphique 5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585FC361-6910-A5BA-0C3D-F56D438563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1683361" y="1344710"/>
            <a:ext cx="621181" cy="675959"/>
          </a:xfrm>
          <a:prstGeom prst="rect">
            <a:avLst/>
          </a:prstGeom>
        </p:spPr>
      </p:pic>
      <p:cxnSp>
        <p:nvCxnSpPr>
          <p:cNvPr id="7" name="Connecteur : en angle 6">
            <a:extLst>
              <a:ext uri="{FF2B5EF4-FFF2-40B4-BE49-F238E27FC236}">
                <a16:creationId xmlns:a16="http://schemas.microsoft.com/office/drawing/2014/main" id="{2E9C8A65-4794-303C-B442-6761F1871438}"/>
              </a:ext>
            </a:extLst>
          </p:cNvPr>
          <p:cNvCxnSpPr>
            <a:cxnSpLocks/>
          </p:cNvCxnSpPr>
          <p:nvPr/>
        </p:nvCxnSpPr>
        <p:spPr>
          <a:xfrm flipV="1">
            <a:off x="10927962" y="1259211"/>
            <a:ext cx="291078" cy="26951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F8E4A56-871D-BF8D-9F9A-41761F585491}"/>
              </a:ext>
            </a:extLst>
          </p:cNvPr>
          <p:cNvSpPr/>
          <p:nvPr/>
        </p:nvSpPr>
        <p:spPr>
          <a:xfrm>
            <a:off x="8185094" y="1837333"/>
            <a:ext cx="3052839" cy="1880484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 L’utilisateur aura également accès à une  page profil personnalisée … </a:t>
            </a:r>
          </a:p>
        </p:txBody>
      </p:sp>
    </p:spTree>
    <p:extLst>
      <p:ext uri="{BB962C8B-B14F-4D97-AF65-F5344CB8AC3E}">
        <p14:creationId xmlns:p14="http://schemas.microsoft.com/office/powerpoint/2010/main" val="3086047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1D6CDA92-5D17-2F2F-F5C4-5DFD49D09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919" y="227327"/>
            <a:ext cx="2048161" cy="61921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0438EC0-4F47-5C8D-0192-F78F25C56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5598"/>
            <a:ext cx="12192000" cy="5952402"/>
          </a:xfrm>
          <a:prstGeom prst="rect">
            <a:avLst/>
          </a:prstGeom>
        </p:spPr>
      </p:pic>
      <p:pic>
        <p:nvPicPr>
          <p:cNvPr id="9" name="Graphique 8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CB3C307A-96AD-C56C-4040-04DBA2AFAC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5785408" y="567618"/>
            <a:ext cx="621181" cy="675959"/>
          </a:xfrm>
          <a:prstGeom prst="rect">
            <a:avLst/>
          </a:prstGeom>
        </p:spPr>
      </p:pic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EE8E2368-E127-D852-887A-B1C068BF112B}"/>
              </a:ext>
            </a:extLst>
          </p:cNvPr>
          <p:cNvSpPr/>
          <p:nvPr/>
        </p:nvSpPr>
        <p:spPr>
          <a:xfrm>
            <a:off x="7657266" y="1037638"/>
            <a:ext cx="3052839" cy="1880484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… ainsi que de voir l’historique de ses commandes …</a:t>
            </a:r>
          </a:p>
        </p:txBody>
      </p:sp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5FF24F90-CF0A-C3B8-79B0-CA6F16F3F887}"/>
              </a:ext>
            </a:extLst>
          </p:cNvPr>
          <p:cNvSpPr/>
          <p:nvPr/>
        </p:nvSpPr>
        <p:spPr>
          <a:xfrm rot="5400000">
            <a:off x="6330408" y="1053691"/>
            <a:ext cx="893241" cy="59705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3885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418E4D3D-1A43-7110-E4CD-5BA6833E30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9248"/>
            <a:ext cx="12192000" cy="598875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4D0D58F-78B1-BEF3-5225-E9F089E77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525" y="154773"/>
            <a:ext cx="2152950" cy="714475"/>
          </a:xfrm>
          <a:prstGeom prst="rect">
            <a:avLst/>
          </a:prstGeom>
        </p:spPr>
      </p:pic>
      <p:pic>
        <p:nvPicPr>
          <p:cNvPr id="7" name="Graphique 6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9A11A95D-B491-06CA-D630-E2FFB55D2D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5785409" y="531268"/>
            <a:ext cx="621181" cy="675959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5C9F2A04-82D4-969A-5C08-CDAC24EB2462}"/>
              </a:ext>
            </a:extLst>
          </p:cNvPr>
          <p:cNvSpPr/>
          <p:nvPr/>
        </p:nvSpPr>
        <p:spPr>
          <a:xfrm>
            <a:off x="7612742" y="900816"/>
            <a:ext cx="3052839" cy="1880484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… ou encore de modifier son nom d’utilisateur ainsi que son adresse email.</a:t>
            </a:r>
          </a:p>
        </p:txBody>
      </p:sp>
      <p:sp>
        <p:nvSpPr>
          <p:cNvPr id="9" name="Flèche : droite 8">
            <a:extLst>
              <a:ext uri="{FF2B5EF4-FFF2-40B4-BE49-F238E27FC236}">
                <a16:creationId xmlns:a16="http://schemas.microsoft.com/office/drawing/2014/main" id="{4BD57130-891B-511C-4B2B-1E9610098B58}"/>
              </a:ext>
            </a:extLst>
          </p:cNvPr>
          <p:cNvSpPr/>
          <p:nvPr/>
        </p:nvSpPr>
        <p:spPr>
          <a:xfrm rot="5400000">
            <a:off x="6294355" y="1038384"/>
            <a:ext cx="876300" cy="59705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8019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C2E1C9B8-2CC2-C2BA-732B-F8D78C73A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7218"/>
            <a:ext cx="12192000" cy="6120782"/>
          </a:xfrm>
          <a:prstGeom prst="rect">
            <a:avLst/>
          </a:prstGeom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66812F6A-D6AA-CB11-FF23-E4389CBE0E9D}"/>
              </a:ext>
            </a:extLst>
          </p:cNvPr>
          <p:cNvSpPr/>
          <p:nvPr/>
        </p:nvSpPr>
        <p:spPr>
          <a:xfrm>
            <a:off x="1302204" y="1959429"/>
            <a:ext cx="2721428" cy="1001485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Liste des </a:t>
            </a:r>
          </a:p>
          <a:p>
            <a:pPr algn="ctr"/>
            <a:r>
              <a:rPr lang="fr-FR" dirty="0"/>
              <a:t>restaurants</a:t>
            </a:r>
          </a:p>
          <a:p>
            <a:pPr algn="ctr"/>
            <a:r>
              <a:rPr lang="fr-FR" dirty="0"/>
              <a:t>partenaires.</a:t>
            </a:r>
          </a:p>
        </p:txBody>
      </p:sp>
      <p:sp>
        <p:nvSpPr>
          <p:cNvPr id="17" name="Flèche : droite 16">
            <a:extLst>
              <a:ext uri="{FF2B5EF4-FFF2-40B4-BE49-F238E27FC236}">
                <a16:creationId xmlns:a16="http://schemas.microsoft.com/office/drawing/2014/main" id="{FD62DCEC-33D0-E67A-3BC1-A1166531354F}"/>
              </a:ext>
            </a:extLst>
          </p:cNvPr>
          <p:cNvSpPr/>
          <p:nvPr/>
        </p:nvSpPr>
        <p:spPr>
          <a:xfrm rot="5400000">
            <a:off x="2788698" y="3054630"/>
            <a:ext cx="571500" cy="3934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02658E7B-2C3A-7264-42E7-20E065ABDC56}"/>
              </a:ext>
            </a:extLst>
          </p:cNvPr>
          <p:cNvSpPr/>
          <p:nvPr/>
        </p:nvSpPr>
        <p:spPr>
          <a:xfrm>
            <a:off x="7264854" y="883104"/>
            <a:ext cx="3479346" cy="1393371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Cette page est accessible à tous les utilisateurs.</a:t>
            </a:r>
          </a:p>
        </p:txBody>
      </p:sp>
    </p:spTree>
    <p:extLst>
      <p:ext uri="{BB962C8B-B14F-4D97-AF65-F5344CB8AC3E}">
        <p14:creationId xmlns:p14="http://schemas.microsoft.com/office/powerpoint/2010/main" val="1866070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20481FF1-EB6D-8667-05D2-AF2072C1B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3933"/>
            <a:ext cx="12192000" cy="6114067"/>
          </a:xfrm>
          <a:prstGeom prst="rect">
            <a:avLst/>
          </a:prstGeom>
        </p:spPr>
      </p:pic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22C64E76-1EF1-E2BA-F2D8-CAD797C66475}"/>
              </a:ext>
            </a:extLst>
          </p:cNvPr>
          <p:cNvSpPr/>
          <p:nvPr/>
        </p:nvSpPr>
        <p:spPr>
          <a:xfrm>
            <a:off x="4425043" y="1635579"/>
            <a:ext cx="3341914" cy="1536246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La barre de recherche renvoie et filtre les restaurants selon ce que rentre l’utilisateur.</a:t>
            </a:r>
          </a:p>
        </p:txBody>
      </p:sp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658161D4-A24D-9451-28B7-38E23000194C}"/>
              </a:ext>
            </a:extLst>
          </p:cNvPr>
          <p:cNvSpPr/>
          <p:nvPr/>
        </p:nvSpPr>
        <p:spPr>
          <a:xfrm rot="12836396">
            <a:off x="2902306" y="1328607"/>
            <a:ext cx="1150505" cy="61394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2AE830E7-1F26-9F66-709A-A93A96E5927D}"/>
              </a:ext>
            </a:extLst>
          </p:cNvPr>
          <p:cNvSpPr/>
          <p:nvPr/>
        </p:nvSpPr>
        <p:spPr>
          <a:xfrm rot="5400000">
            <a:off x="5058020" y="4480310"/>
            <a:ext cx="2704609" cy="3934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204795AF-5247-0F2C-9D42-4D21BF56268D}"/>
              </a:ext>
            </a:extLst>
          </p:cNvPr>
          <p:cNvSpPr/>
          <p:nvPr/>
        </p:nvSpPr>
        <p:spPr>
          <a:xfrm rot="1345103">
            <a:off x="7872208" y="3046615"/>
            <a:ext cx="1602116" cy="3934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6479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26">
            <a:extLst>
              <a:ext uri="{FF2B5EF4-FFF2-40B4-BE49-F238E27FC236}">
                <a16:creationId xmlns:a16="http://schemas.microsoft.com/office/drawing/2014/main" id="{5C1F3D46-AEAE-75A2-0ABF-1CF9219BB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5766"/>
            <a:ext cx="12192000" cy="6102233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6604373F-C867-360B-83AF-8FE427763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025" y="737218"/>
            <a:ext cx="1381318" cy="828791"/>
          </a:xfrm>
          <a:prstGeom prst="rect">
            <a:avLst/>
          </a:prstGeom>
        </p:spPr>
      </p:pic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104B2944-1C3C-A513-DD31-E11BD3AE49CE}"/>
              </a:ext>
            </a:extLst>
          </p:cNvPr>
          <p:cNvSpPr/>
          <p:nvPr/>
        </p:nvSpPr>
        <p:spPr>
          <a:xfrm>
            <a:off x="6169715" y="3594230"/>
            <a:ext cx="2721428" cy="1001485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Filtrage des restaurants selon leur catégorie.</a:t>
            </a:r>
          </a:p>
        </p:txBody>
      </p:sp>
      <p:sp>
        <p:nvSpPr>
          <p:cNvPr id="30" name="Rectangle : coins arrondis 29">
            <a:extLst>
              <a:ext uri="{FF2B5EF4-FFF2-40B4-BE49-F238E27FC236}">
                <a16:creationId xmlns:a16="http://schemas.microsoft.com/office/drawing/2014/main" id="{29AD7638-9F12-4A04-285D-305469AA71AA}"/>
              </a:ext>
            </a:extLst>
          </p:cNvPr>
          <p:cNvSpPr/>
          <p:nvPr/>
        </p:nvSpPr>
        <p:spPr>
          <a:xfrm>
            <a:off x="9263917" y="2048469"/>
            <a:ext cx="2721428" cy="1999656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Pour débloquer l’ensemble des fonctionnalités, il est nécessaire de se connecter.</a:t>
            </a:r>
          </a:p>
        </p:txBody>
      </p:sp>
      <p:sp>
        <p:nvSpPr>
          <p:cNvPr id="31" name="Flèche : droite 30">
            <a:extLst>
              <a:ext uri="{FF2B5EF4-FFF2-40B4-BE49-F238E27FC236}">
                <a16:creationId xmlns:a16="http://schemas.microsoft.com/office/drawing/2014/main" id="{6B22EF90-ADF5-B5B2-5FA9-3D40F72067BC}"/>
              </a:ext>
            </a:extLst>
          </p:cNvPr>
          <p:cNvSpPr/>
          <p:nvPr/>
        </p:nvSpPr>
        <p:spPr>
          <a:xfrm rot="16200000">
            <a:off x="11502885" y="1566009"/>
            <a:ext cx="571500" cy="3934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Flèche : droite 31">
            <a:extLst>
              <a:ext uri="{FF2B5EF4-FFF2-40B4-BE49-F238E27FC236}">
                <a16:creationId xmlns:a16="http://schemas.microsoft.com/office/drawing/2014/main" id="{E0C4F06A-E322-0031-C4C4-87EB8A23EF60}"/>
              </a:ext>
            </a:extLst>
          </p:cNvPr>
          <p:cNvSpPr/>
          <p:nvPr/>
        </p:nvSpPr>
        <p:spPr>
          <a:xfrm rot="10800000">
            <a:off x="6096000" y="4650308"/>
            <a:ext cx="878427" cy="57636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 : en angle 32">
            <a:extLst>
              <a:ext uri="{FF2B5EF4-FFF2-40B4-BE49-F238E27FC236}">
                <a16:creationId xmlns:a16="http://schemas.microsoft.com/office/drawing/2014/main" id="{FE1A1085-AE72-0D37-4D12-60B00AF5E128}"/>
              </a:ext>
            </a:extLst>
          </p:cNvPr>
          <p:cNvCxnSpPr/>
          <p:nvPr/>
        </p:nvCxnSpPr>
        <p:spPr>
          <a:xfrm flipV="1">
            <a:off x="11199359" y="1182700"/>
            <a:ext cx="590550" cy="210144"/>
          </a:xfrm>
          <a:prstGeom prst="bentConnector3">
            <a:avLst/>
          </a:prstGeom>
          <a:ln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Graphique 33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2C55A7EF-B845-3F6B-B5B7-89D44A5884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11559015" y="139965"/>
            <a:ext cx="829268" cy="829268"/>
          </a:xfrm>
          <a:prstGeom prst="rect">
            <a:avLst/>
          </a:prstGeom>
        </p:spPr>
      </p:pic>
      <p:pic>
        <p:nvPicPr>
          <p:cNvPr id="35" name="Graphique 34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DB81E692-97BF-072E-E0ED-BAF83C71FC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6605377" y="2649904"/>
            <a:ext cx="829268" cy="829268"/>
          </a:xfrm>
          <a:prstGeom prst="rect">
            <a:avLst/>
          </a:prstGeom>
        </p:spPr>
      </p:pic>
      <p:sp>
        <p:nvSpPr>
          <p:cNvPr id="36" name="Flèche : droite 35">
            <a:extLst>
              <a:ext uri="{FF2B5EF4-FFF2-40B4-BE49-F238E27FC236}">
                <a16:creationId xmlns:a16="http://schemas.microsoft.com/office/drawing/2014/main" id="{EAC60FC2-455A-431F-3404-B880E5033B5B}"/>
              </a:ext>
            </a:extLst>
          </p:cNvPr>
          <p:cNvSpPr/>
          <p:nvPr/>
        </p:nvSpPr>
        <p:spPr>
          <a:xfrm rot="16200000">
            <a:off x="7345605" y="3057177"/>
            <a:ext cx="571500" cy="39342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05565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3BC9F15-50AC-3520-28FE-0A30C17DA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6814"/>
            <a:ext cx="12192000" cy="613118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8D02867-8639-2124-8D0E-25BD841B5F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858" y="1974427"/>
            <a:ext cx="3658111" cy="467742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4DB997E-332E-E5AA-6D60-67089DA272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830" y="1974427"/>
            <a:ext cx="3658111" cy="4677428"/>
          </a:xfrm>
          <a:prstGeom prst="rect">
            <a:avLst/>
          </a:prstGeom>
        </p:spPr>
      </p:pic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11AD6F5-942F-E238-4EF5-FB20DC8150CF}"/>
              </a:ext>
            </a:extLst>
          </p:cNvPr>
          <p:cNvSpPr/>
          <p:nvPr/>
        </p:nvSpPr>
        <p:spPr>
          <a:xfrm>
            <a:off x="1981199" y="206145"/>
            <a:ext cx="2721428" cy="1202871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Formulaire d’inscription.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A720BEDE-12F0-0A27-81DB-90E49B21FFB2}"/>
              </a:ext>
            </a:extLst>
          </p:cNvPr>
          <p:cNvSpPr/>
          <p:nvPr/>
        </p:nvSpPr>
        <p:spPr>
          <a:xfrm>
            <a:off x="7413171" y="206145"/>
            <a:ext cx="2721428" cy="1202871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Formulaire de connexion.</a:t>
            </a:r>
          </a:p>
        </p:txBody>
      </p:sp>
    </p:spTree>
    <p:extLst>
      <p:ext uri="{BB962C8B-B14F-4D97-AF65-F5344CB8AC3E}">
        <p14:creationId xmlns:p14="http://schemas.microsoft.com/office/powerpoint/2010/main" val="1895082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texte, plat, différent, plusieurs&#10;&#10;Description générée automatiquement">
            <a:extLst>
              <a:ext uri="{FF2B5EF4-FFF2-40B4-BE49-F238E27FC236}">
                <a16:creationId xmlns:a16="http://schemas.microsoft.com/office/drawing/2014/main" id="{42935790-05B0-BCC6-93EC-42AAFDDD62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752474"/>
            <a:ext cx="2876550" cy="315219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092C27E-7FC8-1701-21F2-17A1986D29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750" y="752474"/>
            <a:ext cx="9239249" cy="6105526"/>
          </a:xfrm>
          <a:prstGeom prst="rect">
            <a:avLst/>
          </a:prstGeom>
        </p:spPr>
      </p:pic>
      <p:pic>
        <p:nvPicPr>
          <p:cNvPr id="13" name="Graphique 12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DA2D8730-63CD-B1FB-0D64-C458447A6D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1438276" y="3191109"/>
            <a:ext cx="829268" cy="829268"/>
          </a:xfrm>
          <a:prstGeom prst="rect">
            <a:avLst/>
          </a:prstGeom>
        </p:spPr>
      </p:pic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6425704D-EEC7-82BB-BE5A-0EEEA60C39CA}"/>
              </a:ext>
            </a:extLst>
          </p:cNvPr>
          <p:cNvSpPr/>
          <p:nvPr/>
        </p:nvSpPr>
        <p:spPr>
          <a:xfrm>
            <a:off x="231322" y="4020377"/>
            <a:ext cx="2721428" cy="274237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Sur la page d’accueil, l’utilisateur en cliquant sur un restaurant ouvrira la page de ce dernier contenant les détails de l’établissement ....</a:t>
            </a:r>
          </a:p>
        </p:txBody>
      </p:sp>
      <p:sp>
        <p:nvSpPr>
          <p:cNvPr id="22" name="Flèche : droite 21">
            <a:extLst>
              <a:ext uri="{FF2B5EF4-FFF2-40B4-BE49-F238E27FC236}">
                <a16:creationId xmlns:a16="http://schemas.microsoft.com/office/drawing/2014/main" id="{366AAEB4-644B-8C81-3D0A-4605AC286E05}"/>
              </a:ext>
            </a:extLst>
          </p:cNvPr>
          <p:cNvSpPr/>
          <p:nvPr/>
        </p:nvSpPr>
        <p:spPr>
          <a:xfrm>
            <a:off x="2952750" y="3805237"/>
            <a:ext cx="2200274" cy="62535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4" name="Image 23" descr="Une image contenant carte&#10;&#10;Description générée automatiquement">
            <a:extLst>
              <a:ext uri="{FF2B5EF4-FFF2-40B4-BE49-F238E27FC236}">
                <a16:creationId xmlns:a16="http://schemas.microsoft.com/office/drawing/2014/main" id="{585B3547-3041-AE90-3E3E-A2F2B95A10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399" y="5039360"/>
            <a:ext cx="2067561" cy="181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20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alimentation, capture d’écran&#10;&#10;Description générée automatiquement">
            <a:extLst>
              <a:ext uri="{FF2B5EF4-FFF2-40B4-BE49-F238E27FC236}">
                <a16:creationId xmlns:a16="http://schemas.microsoft.com/office/drawing/2014/main" id="{CC22837E-FED4-C7BC-16CB-10B730351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3533"/>
            <a:ext cx="12192000" cy="6104467"/>
          </a:xfrm>
          <a:prstGeom prst="rect">
            <a:avLst/>
          </a:prstGeom>
        </p:spPr>
      </p:pic>
      <p:pic>
        <p:nvPicPr>
          <p:cNvPr id="7" name="Image 6" descr="Une image contenant texte, horloge&#10;&#10;Description générée automatiquement">
            <a:extLst>
              <a:ext uri="{FF2B5EF4-FFF2-40B4-BE49-F238E27FC236}">
                <a16:creationId xmlns:a16="http://schemas.microsoft.com/office/drawing/2014/main" id="{8C9A6634-F107-132D-A134-19ECDF5F7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536" y="1908496"/>
            <a:ext cx="1102754" cy="3276979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116F0209-798E-558A-51CA-87AA9971B4AD}"/>
              </a:ext>
            </a:extLst>
          </p:cNvPr>
          <p:cNvSpPr/>
          <p:nvPr/>
        </p:nvSpPr>
        <p:spPr>
          <a:xfrm>
            <a:off x="5926666" y="3743197"/>
            <a:ext cx="2794907" cy="311480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… où il lui sera possible de: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-Soumettre une note au restaurant sélectionné.</a:t>
            </a:r>
          </a:p>
        </p:txBody>
      </p:sp>
      <p:pic>
        <p:nvPicPr>
          <p:cNvPr id="11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C77AAAE1-4FAA-A0ED-2E81-040CF7B70E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1" y="905933"/>
            <a:ext cx="2209800" cy="508000"/>
          </a:xfrm>
          <a:prstGeom prst="rect">
            <a:avLst/>
          </a:prstGeom>
        </p:spPr>
      </p:pic>
      <p:pic>
        <p:nvPicPr>
          <p:cNvPr id="12" name="Graphique 11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BE967CBD-1672-4DEE-BDB9-D026EEE864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1932720" y="4536905"/>
            <a:ext cx="621181" cy="67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453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alimentation, capture d’écran&#10;&#10;Description générée automatiquement">
            <a:extLst>
              <a:ext uri="{FF2B5EF4-FFF2-40B4-BE49-F238E27FC236}">
                <a16:creationId xmlns:a16="http://schemas.microsoft.com/office/drawing/2014/main" id="{CC22837E-FED4-C7BC-16CB-10B730351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3533"/>
            <a:ext cx="12192000" cy="6104467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116F0209-798E-558A-51CA-87AA9971B4AD}"/>
              </a:ext>
            </a:extLst>
          </p:cNvPr>
          <p:cNvSpPr/>
          <p:nvPr/>
        </p:nvSpPr>
        <p:spPr>
          <a:xfrm>
            <a:off x="1505103" y="4893734"/>
            <a:ext cx="5835497" cy="1210733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-Ajouter le restaurant dans ses favoris.</a:t>
            </a:r>
          </a:p>
        </p:txBody>
      </p:sp>
      <p:pic>
        <p:nvPicPr>
          <p:cNvPr id="12" name="Graphique 11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BE967CBD-1672-4DEE-BDB9-D026EEE864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05386" y="4737100"/>
            <a:ext cx="621181" cy="67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169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775AC4B1-9AF2-D7B3-6FFF-83C88BDCAF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536" y="1056174"/>
            <a:ext cx="6996927" cy="4263591"/>
          </a:xfrm>
          <a:prstGeom prst="rect">
            <a:avLst/>
          </a:prstGeom>
        </p:spPr>
      </p:pic>
      <p:pic>
        <p:nvPicPr>
          <p:cNvPr id="10" name="Image 9" descr="Une image contenant table&#10;&#10;Description générée automatiquement">
            <a:extLst>
              <a:ext uri="{FF2B5EF4-FFF2-40B4-BE49-F238E27FC236}">
                <a16:creationId xmlns:a16="http://schemas.microsoft.com/office/drawing/2014/main" id="{7B15169A-07F4-881F-B274-E9A2005900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816" y="4208531"/>
            <a:ext cx="3744553" cy="2348258"/>
          </a:xfrm>
          <a:prstGeom prst="rect">
            <a:avLst/>
          </a:prstGeom>
        </p:spPr>
      </p:pic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0B070AEF-1A93-808C-0CE2-E57851C53D33}"/>
              </a:ext>
            </a:extLst>
          </p:cNvPr>
          <p:cNvSpPr/>
          <p:nvPr/>
        </p:nvSpPr>
        <p:spPr>
          <a:xfrm>
            <a:off x="242581" y="1533959"/>
            <a:ext cx="2794907" cy="2769198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-Commander les plats proposés par le restaurant.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2A778E70-E399-FA91-56BA-F0CF9F2FC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041" y="1056174"/>
            <a:ext cx="394422" cy="298493"/>
          </a:xfrm>
          <a:prstGeom prst="rect">
            <a:avLst/>
          </a:prstGeom>
        </p:spPr>
      </p:pic>
      <p:pic>
        <p:nvPicPr>
          <p:cNvPr id="20" name="Image 19" descr="Une image contenant texte&#10;&#10;Description générée automatiquement">
            <a:extLst>
              <a:ext uri="{FF2B5EF4-FFF2-40B4-BE49-F238E27FC236}">
                <a16:creationId xmlns:a16="http://schemas.microsoft.com/office/drawing/2014/main" id="{A5D7FA06-C850-C877-9C2D-F79A660F14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463" y="1354667"/>
            <a:ext cx="2197901" cy="3127782"/>
          </a:xfrm>
          <a:prstGeom prst="rect">
            <a:avLst/>
          </a:prstGeom>
        </p:spPr>
      </p:pic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3C145FAE-1587-AA49-4CD6-CE53E479F9E7}"/>
              </a:ext>
            </a:extLst>
          </p:cNvPr>
          <p:cNvSpPr/>
          <p:nvPr/>
        </p:nvSpPr>
        <p:spPr>
          <a:xfrm>
            <a:off x="6799556" y="5294109"/>
            <a:ext cx="2794907" cy="1563891"/>
          </a:xfrm>
          <a:prstGeom prst="round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Les plats sélectionnés seront ajoutés dans le panier.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FA2FD15D-C401-05BA-7457-535B423E1A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3462" y="779497"/>
            <a:ext cx="640072" cy="553353"/>
          </a:xfrm>
          <a:prstGeom prst="rect">
            <a:avLst/>
          </a:prstGeom>
        </p:spPr>
      </p:pic>
      <p:cxnSp>
        <p:nvCxnSpPr>
          <p:cNvPr id="25" name="Connecteur : en angle 24">
            <a:extLst>
              <a:ext uri="{FF2B5EF4-FFF2-40B4-BE49-F238E27FC236}">
                <a16:creationId xmlns:a16="http://schemas.microsoft.com/office/drawing/2014/main" id="{E5EB1AD4-BF56-4EA4-EAE5-9CDDFB9E327B}"/>
              </a:ext>
            </a:extLst>
          </p:cNvPr>
          <p:cNvCxnSpPr>
            <a:stCxn id="18" idx="3"/>
            <a:endCxn id="23" idx="1"/>
          </p:cNvCxnSpPr>
          <p:nvPr/>
        </p:nvCxnSpPr>
        <p:spPr>
          <a:xfrm flipV="1">
            <a:off x="9594463" y="1056174"/>
            <a:ext cx="678999" cy="149247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Flèche : droite 25">
            <a:extLst>
              <a:ext uri="{FF2B5EF4-FFF2-40B4-BE49-F238E27FC236}">
                <a16:creationId xmlns:a16="http://schemas.microsoft.com/office/drawing/2014/main" id="{264759BC-2F0F-86B8-E321-0A8D19D2CE21}"/>
              </a:ext>
            </a:extLst>
          </p:cNvPr>
          <p:cNvSpPr/>
          <p:nvPr/>
        </p:nvSpPr>
        <p:spPr>
          <a:xfrm rot="5400000">
            <a:off x="10316377" y="1240741"/>
            <a:ext cx="412357" cy="34171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7" name="Graphique 26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68C29C5D-28C3-DE99-583A-2C148B5758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4006243" y="4956129"/>
            <a:ext cx="621181" cy="675959"/>
          </a:xfrm>
          <a:prstGeom prst="rect">
            <a:avLst/>
          </a:prstGeom>
        </p:spPr>
      </p:pic>
      <p:sp>
        <p:nvSpPr>
          <p:cNvPr id="29" name="Flèche : virage 28">
            <a:extLst>
              <a:ext uri="{FF2B5EF4-FFF2-40B4-BE49-F238E27FC236}">
                <a16:creationId xmlns:a16="http://schemas.microsoft.com/office/drawing/2014/main" id="{D26647FA-246B-795F-364E-2D161B5E5DDD}"/>
              </a:ext>
            </a:extLst>
          </p:cNvPr>
          <p:cNvSpPr/>
          <p:nvPr/>
        </p:nvSpPr>
        <p:spPr>
          <a:xfrm rot="16200000" flipV="1">
            <a:off x="5377709" y="1186690"/>
            <a:ext cx="3965098" cy="4249738"/>
          </a:xfrm>
          <a:prstGeom prst="bentArrow">
            <a:avLst>
              <a:gd name="adj1" fmla="val 3946"/>
              <a:gd name="adj2" fmla="val 3924"/>
              <a:gd name="adj3" fmla="val 6219"/>
              <a:gd name="adj4" fmla="val 4375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671435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1A1634"/>
      </a:dk2>
      <a:lt2>
        <a:srgbClr val="F0F3F3"/>
      </a:lt2>
      <a:accent1>
        <a:srgbClr val="E72950"/>
      </a:accent1>
      <a:accent2>
        <a:srgbClr val="D5178E"/>
      </a:accent2>
      <a:accent3>
        <a:srgbClr val="DF29E7"/>
      </a:accent3>
      <a:accent4>
        <a:srgbClr val="7E17D5"/>
      </a:accent4>
      <a:accent5>
        <a:srgbClr val="4129E7"/>
      </a:accent5>
      <a:accent6>
        <a:srgbClr val="174ED5"/>
      </a:accent6>
      <a:hlink>
        <a:srgbClr val="7351C5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184</Words>
  <Application>Microsoft Office PowerPoint</Application>
  <PresentationFormat>Grand écran</PresentationFormat>
  <Paragraphs>23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7" baseType="lpstr">
      <vt:lpstr>Arial</vt:lpstr>
      <vt:lpstr>Calibri</vt:lpstr>
      <vt:lpstr>Neue Haas Grotesk Text Pro</vt:lpstr>
      <vt:lpstr>AccentBoxVTI</vt:lpstr>
      <vt:lpstr>Guide utilisateur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Guide utilisateur</dc:title>
  <dc:creator>Runyi Wang</dc:creator>
  <cp:lastModifiedBy>Runyi Wang</cp:lastModifiedBy>
  <cp:revision>49</cp:revision>
  <dcterms:created xsi:type="dcterms:W3CDTF">2023-02-08T11:01:20Z</dcterms:created>
  <dcterms:modified xsi:type="dcterms:W3CDTF">2023-02-10T10:36:11Z</dcterms:modified>
</cp:coreProperties>
</file>

<file path=docProps/thumbnail.jpeg>
</file>